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4"/>
    <p:restoredTop sz="82346"/>
  </p:normalViewPr>
  <p:slideViewPr>
    <p:cSldViewPr snapToGrid="0" snapToObjects="1" showGuides="1">
      <p:cViewPr varScale="1">
        <p:scale>
          <a:sx n="94" d="100"/>
          <a:sy n="94" d="100"/>
        </p:scale>
        <p:origin x="3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p(Y | Filled with horrific ...)  = P(Filled, with, horrific….|Y)P(Y)/P(filled, with, horrific,…) </a:t>
            </a:r>
            <a:r>
              <a:rPr lang="en-US" dirty="0">
                <a:sym typeface="Wingdings" panose="05000000000000000000" pitchFamily="2" charset="2"/>
              </a:rPr>
              <a:t> Bayes Rule</a:t>
            </a:r>
          </a:p>
          <a:p>
            <a:r>
              <a:rPr lang="en-US" dirty="0">
                <a:sym typeface="Wingdings" panose="05000000000000000000" pitchFamily="2" charset="2"/>
              </a:rPr>
              <a:t>Now, this is similar to the argmax and since we want a proportion, we can take P(filled, with, horrific,…) out since they don’t change </a:t>
            </a:r>
          </a:p>
          <a:p>
            <a:r>
              <a:rPr lang="en-US" dirty="0">
                <a:sym typeface="Wingdings" panose="05000000000000000000" pitchFamily="2" charset="2"/>
              </a:rPr>
              <a:t>So we will have </a:t>
            </a:r>
            <a:r>
              <a:rPr lang="en-US" dirty="0"/>
              <a:t>p(Y | Filled with horrific ...) ∝  P(Filled, with, horrific….|Y) P(Y)</a:t>
            </a:r>
          </a:p>
          <a:p>
            <a:r>
              <a:rPr lang="en-US" dirty="0"/>
              <a:t>Now let’s apply the </a:t>
            </a:r>
            <a:r>
              <a:rPr lang="en-US" b="1" dirty="0"/>
              <a:t>naïve base assumption: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So P</a:t>
            </a:r>
            <a:r>
              <a:rPr lang="en-US" dirty="0"/>
              <a:t>(Y | Filled with horrific ...) ∝  P(Filled, with, horrific….| Y) P(Y) </a:t>
            </a:r>
            <a:r>
              <a:rPr lang="en-US" b="1" dirty="0"/>
              <a:t>(Bayes)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P(Y) x P(with | Y) x P(horrific | Y) x P(Filled | Y)... (</a:t>
            </a:r>
            <a:r>
              <a:rPr lang="en-US" b="1" dirty="0"/>
              <a:t>Naïve Bayes Assumption)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isn’t very good because the structure of the sentence is lost. Sometimes we can reword sentences and get a totally different meaning. (</a:t>
            </a:r>
            <a:r>
              <a:rPr lang="en-US" b="1" dirty="0"/>
              <a:t>That’s why the bag of word is wrong)</a:t>
            </a:r>
          </a:p>
          <a:p>
            <a:endParaRPr lang="en-US" b="0" dirty="0"/>
          </a:p>
          <a:p>
            <a:r>
              <a:rPr lang="en-US" b="1" dirty="0"/>
              <a:t>What about the naïve </a:t>
            </a:r>
            <a:r>
              <a:rPr lang="en-US" b="1" dirty="0" err="1"/>
              <a:t>bayes</a:t>
            </a:r>
            <a:r>
              <a:rPr lang="en-US" b="1" dirty="0"/>
              <a:t> assumption?</a:t>
            </a:r>
          </a:p>
          <a:p>
            <a:r>
              <a:rPr lang="en-US" b="0" dirty="0"/>
              <a:t>Because it takes the assumption that two words completely occurs </a:t>
            </a:r>
            <a:r>
              <a:rPr lang="en-US" b="0" dirty="0" err="1"/>
              <a:t>indepently</a:t>
            </a:r>
            <a:r>
              <a:rPr lang="en-US" b="0" dirty="0"/>
              <a:t>, which is not always the case!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wprops</a:t>
            </a:r>
            <a:r>
              <a:rPr lang="en-US" dirty="0"/>
              <a:t> are the word </a:t>
            </a:r>
            <a:r>
              <a:rPr lang="en-US" dirty="0" err="1"/>
              <a:t>propabilities</a:t>
            </a:r>
            <a:r>
              <a:rPr lang="en-US" dirty="0"/>
              <a:t>, examples p(good)</a:t>
            </a:r>
          </a:p>
          <a:p>
            <a:r>
              <a:rPr lang="en-US" dirty="0"/>
              <a:t> </a:t>
            </a:r>
            <a:r>
              <a:rPr lang="en-US" dirty="0" err="1"/>
              <a:t>cprops</a:t>
            </a:r>
            <a:r>
              <a:rPr lang="en-US" dirty="0"/>
              <a:t> are the conditional </a:t>
            </a:r>
            <a:r>
              <a:rPr lang="en-US" dirty="0" err="1"/>
              <a:t>propabilities</a:t>
            </a:r>
            <a:r>
              <a:rPr lang="en-US" dirty="0"/>
              <a:t>, example p(</a:t>
            </a:r>
            <a:r>
              <a:rPr lang="en-US" dirty="0" err="1"/>
              <a:t>good|positive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where to we get </a:t>
            </a:r>
            <a:r>
              <a:rPr lang="en-US" dirty="0" err="1"/>
              <a:t>wprobs</a:t>
            </a:r>
            <a:r>
              <a:rPr lang="en-US" dirty="0"/>
              <a:t> and </a:t>
            </a:r>
            <a:r>
              <a:rPr lang="en-US" dirty="0" err="1"/>
              <a:t>cprobs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cscores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class scores.</a:t>
            </a:r>
          </a:p>
          <a:p>
            <a:r>
              <a:rPr lang="en-US" dirty="0">
                <a:sym typeface="Wingdings" panose="05000000000000000000" pitchFamily="2" charset="2"/>
              </a:rPr>
              <a:t> x, y  a pair from the 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 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 the counter of a word for a particular class</a:t>
            </a:r>
            <a:endParaRPr lang="en-US" sz="12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  <a:p>
            <a:endParaRPr lang="en-US" dirty="0"/>
          </a:p>
          <a:p>
            <a:r>
              <a:rPr lang="en-US" dirty="0"/>
              <a:t>How many free parameters? </a:t>
            </a:r>
          </a:p>
          <a:p>
            <a:r>
              <a:rPr lang="en-US" dirty="0"/>
              <a:t>(k-1) + (v-1)k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another table in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replacing the sets of good and bad with training data</a:t>
            </a:r>
          </a:p>
          <a:p>
            <a:endParaRPr lang="en-US" dirty="0"/>
          </a:p>
          <a:p>
            <a:r>
              <a:rPr lang="en-US" dirty="0"/>
              <a:t>We are getting the good and bad from the program on slide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Zip </a:t>
            </a:r>
            <a:r>
              <a:rPr lang="en-US" dirty="0">
                <a:sym typeface="Wingdings" panose="05000000000000000000" pitchFamily="2" charset="2"/>
              </a:rPr>
              <a:t> takes two lists and gives tuple of every element in x and y so pairs! Scores is a word counter.</a:t>
            </a:r>
          </a:p>
          <a:p>
            <a:r>
              <a:rPr lang="en-US" dirty="0">
                <a:sym typeface="Wingdings" panose="05000000000000000000" pitchFamily="2" charset="2"/>
              </a:rPr>
              <a:t>Then we iterate over scores, divide them into good set and bad set. Then the good and bad sets would be used in the program on slide 5!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MLE: 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</a:t>
            </a:r>
            <a:r>
              <a:rPr lang="en-US" dirty="0">
                <a:highlight>
                  <a:srgbClr val="FFFF00"/>
                </a:highlight>
              </a:rPr>
              <a:t>let's make two </a:t>
            </a:r>
            <a:r>
              <a:rPr lang="en-US" b="1" dirty="0">
                <a:highlight>
                  <a:srgbClr val="FFFF00"/>
                </a:highlight>
              </a:rPr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Bag of Words (</a:t>
            </a:r>
            <a:r>
              <a:rPr lang="en-US" b="1" dirty="0" err="1">
                <a:highlight>
                  <a:srgbClr val="FFFF00"/>
                </a:highlight>
              </a:rPr>
              <a:t>BoW</a:t>
            </a:r>
            <a:r>
              <a:rPr lang="en-US" b="1" dirty="0">
                <a:highlight>
                  <a:srgbClr val="FFFF00"/>
                </a:highlight>
              </a:rPr>
              <a:t>) assumption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Assume the order of the words in the document doesn't matter: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So called because a </a:t>
            </a:r>
            <a:r>
              <a:rPr lang="en-US" b="1" dirty="0">
                <a:highlight>
                  <a:srgbClr val="FFFF00"/>
                </a:highlight>
              </a:rPr>
              <a:t>bag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multiset</a:t>
            </a:r>
            <a:r>
              <a:rPr lang="en-US" dirty="0">
                <a:highlight>
                  <a:srgbClr val="FFFF00"/>
                </a:highlight>
              </a:rPr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 assumption</a:t>
            </a:r>
            <a:r>
              <a:rPr lang="en-US" dirty="0">
                <a:highlight>
                  <a:srgbClr val="FFFF00"/>
                </a:highlight>
              </a:rPr>
              <a:t>: Words are independent conditioned on their class: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Wait, but we were estimating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assumption?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>
                <a:highlight>
                  <a:srgbClr val="FFFF00"/>
                </a:highlight>
              </a:rPr>
              <a:t>Naive Bayes has two kinds of parameters: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Class prior distribution </a:t>
            </a:r>
            <a:r>
              <a:rPr lang="en-US" b="1" dirty="0">
                <a:highlight>
                  <a:srgbClr val="FFFF00"/>
                </a:highlight>
              </a:rPr>
              <a:t>P(Y)</a:t>
            </a:r>
            <a:r>
              <a:rPr lang="en-US" dirty="0">
                <a:highlight>
                  <a:srgbClr val="FFFF00"/>
                </a:highlight>
              </a:rPr>
              <a:t> = belief in the class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distribution </a:t>
            </a:r>
            <a:r>
              <a:rPr lang="en-US" b="1" dirty="0">
                <a:highlight>
                  <a:srgbClr val="FFFF00"/>
                </a:highlight>
              </a:rPr>
              <a:t>P(W|Y)</a:t>
            </a:r>
            <a:r>
              <a:rPr lang="en-US" dirty="0">
                <a:highlight>
                  <a:srgbClr val="FFFF00"/>
                </a:highlight>
              </a:rPr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</a:t>
                </a:r>
                <a:r>
                  <a:rPr lang="en-US"/>
                  <a:t>pick w </a:t>
                </a:r>
                <a:r>
                  <a:rPr lang="en-US" dirty="0"/>
                  <a:t>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72116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13764</TotalTime>
  <Words>5486</Words>
  <Application>Microsoft Office PowerPoint</Application>
  <PresentationFormat>Widescreen</PresentationFormat>
  <Paragraphs>999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197</cp:revision>
  <cp:lastPrinted>2017-09-08T05:04:20Z</cp:lastPrinted>
  <dcterms:created xsi:type="dcterms:W3CDTF">2017-08-30T21:07:33Z</dcterms:created>
  <dcterms:modified xsi:type="dcterms:W3CDTF">2018-09-07T04:06:45Z</dcterms:modified>
</cp:coreProperties>
</file>